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9341A-045A-430A-82E6-147BE3BD7F95}" v="4" dt="2024-03-04T04:39:01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8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江 智子" userId="deb54a460128819a" providerId="Windows Live" clId="Web-{7748643A-2EE0-4954-9A2D-545D8208B39D}"/>
    <pc:docChg chg="modSld">
      <pc:chgData name="杉江 智子" userId="deb54a460128819a" providerId="Windows Live" clId="Web-{7748643A-2EE0-4954-9A2D-545D8208B39D}" dt="2023-07-05T23:53:16.281" v="0" actId="20577"/>
      <pc:docMkLst>
        <pc:docMk/>
      </pc:docMkLst>
      <pc:sldChg chg="modSp">
        <pc:chgData name="杉江 智子" userId="deb54a460128819a" providerId="Windows Live" clId="Web-{7748643A-2EE0-4954-9A2D-545D8208B39D}" dt="2023-07-05T23:53:16.281" v="0" actId="20577"/>
        <pc:sldMkLst>
          <pc:docMk/>
          <pc:sldMk cId="0" sldId="261"/>
        </pc:sldMkLst>
        <pc:spChg chg="mod">
          <ac:chgData name="杉江 智子" userId="deb54a460128819a" providerId="Windows Live" clId="Web-{7748643A-2EE0-4954-9A2D-545D8208B39D}" dt="2023-07-05T23:53:16.281" v="0" actId="20577"/>
          <ac:spMkLst>
            <pc:docMk/>
            <pc:sldMk cId="0" sldId="261"/>
            <ac:spMk id="2051" creationId="{00000000-0000-0000-0000-000000000000}"/>
          </ac:spMkLst>
        </pc:spChg>
      </pc:sldChg>
    </pc:docChg>
  </pc:docChgLst>
  <pc:docChgLst>
    <pc:chgData name="智子 杉江" userId="deb54a460128819a" providerId="Windows Live" clId="Web-{4AE9341A-045A-430A-82E6-147BE3BD7F95}"/>
    <pc:docChg chg="modSld">
      <pc:chgData name="智子 杉江" userId="deb54a460128819a" providerId="Windows Live" clId="Web-{4AE9341A-045A-430A-82E6-147BE3BD7F95}" dt="2024-03-04T04:39:01.564" v="2" actId="20577"/>
      <pc:docMkLst>
        <pc:docMk/>
      </pc:docMkLst>
      <pc:sldChg chg="modSp">
        <pc:chgData name="智子 杉江" userId="deb54a460128819a" providerId="Windows Live" clId="Web-{4AE9341A-045A-430A-82E6-147BE3BD7F95}" dt="2024-03-04T04:39:01.564" v="2" actId="20577"/>
        <pc:sldMkLst>
          <pc:docMk/>
          <pc:sldMk cId="0" sldId="261"/>
        </pc:sldMkLst>
        <pc:spChg chg="mod">
          <ac:chgData name="智子 杉江" userId="deb54a460128819a" providerId="Windows Live" clId="Web-{4AE9341A-045A-430A-82E6-147BE3BD7F95}" dt="2024-03-04T04:39:01.564" v="2" actId="20577"/>
          <ac:spMkLst>
            <pc:docMk/>
            <pc:sldMk cId="0" sldId="261"/>
            <ac:spMk id="205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8C6F6BA-3A87-4245-A086-AD1A58154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359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F5AF9430-ABA0-4582-A351-104DF5875A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641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A9CBB13D-88B8-420C-A7DD-11087BF9ABCD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B557C-DECF-4664-B126-244FD10C76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79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2DE5-F24A-4006-A79C-1DDB156A9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573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53042-0936-42F7-A2DF-FB84B2325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620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38706-4BCE-463D-A4E5-50E7C0B5F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729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F2D0-0444-4D57-96D9-C0DD7F7832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43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60FB-D33C-41D1-A449-D0F4599BF4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38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F363-3CCD-482F-ABC8-137F7E581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22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160F9-8CF2-4518-8FA0-E856438076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245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FD7C-6D5B-412A-A927-96AB7A361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7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F93C-82E4-4DE2-A429-CD8E869B81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911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423C-2535-4875-AAD0-09972276CA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576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5BB412B-2F80-48AF-93CE-D4AB2EED33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887663"/>
            <a:ext cx="8358187" cy="3560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　 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67747" y="536575"/>
            <a:ext cx="8442877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200" b="1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29</a:t>
            </a:r>
            <a:r>
              <a:rPr lang="ja-JP" altLang="en-US" sz="3200" b="1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回</a:t>
            </a:r>
            <a:r>
              <a:rPr lang="ja-JP" altLang="en-US" sz="32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日本透析アクセス医学会学術集会・総会</a:t>
            </a:r>
            <a:br>
              <a:rPr lang="en-US" altLang="ja-JP" b="1" dirty="0"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ＣＯ Ｉ 開示</a:t>
            </a:r>
            <a:br>
              <a:rPr lang="en-US" altLang="ja-JP" sz="3600" b="1" dirty="0"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　</a:t>
            </a:r>
            <a:br>
              <a:rPr lang="en-US" altLang="ja-JP" sz="2000" b="1" i="1" dirty="0"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/>
              </a:rPr>
              <a:t>筆頭発表者名：○○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95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第29回日本透析アクセス医学会学術集会・総会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鈴木伸征</cp:lastModifiedBy>
  <cp:revision>100</cp:revision>
  <dcterms:created xsi:type="dcterms:W3CDTF">2022-03-29T00:51:39Z</dcterms:created>
  <dcterms:modified xsi:type="dcterms:W3CDTF">2024-12-04T06:03:44Z</dcterms:modified>
</cp:coreProperties>
</file>