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F1A64A-8C1A-426B-A00D-B82818DC604E}" v="2" dt="2024-03-04T04:38:40.2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105" d="100"/>
          <a:sy n="105" d="100"/>
        </p:scale>
        <p:origin x="87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3CF1A64A-8C1A-426B-A00D-B82818DC604E}"/>
    <pc:docChg chg="modSld">
      <pc:chgData name="" userId="" providerId="" clId="Web-{3CF1A64A-8C1A-426B-A00D-B82818DC604E}" dt="2024-03-04T04:38:32.800" v="0" actId="20577"/>
      <pc:docMkLst>
        <pc:docMk/>
      </pc:docMkLst>
      <pc:sldChg chg="modSp">
        <pc:chgData name="" userId="" providerId="" clId="Web-{3CF1A64A-8C1A-426B-A00D-B82818DC604E}" dt="2024-03-04T04:38:32.800" v="0" actId="20577"/>
        <pc:sldMkLst>
          <pc:docMk/>
          <pc:sldMk cId="0" sldId="260"/>
        </pc:sldMkLst>
        <pc:spChg chg="mod">
          <ac:chgData name="" userId="" providerId="" clId="Web-{3CF1A64A-8C1A-426B-A00D-B82818DC604E}" dt="2024-03-04T04:38:32.800" v="0" actId="20577"/>
          <ac:spMkLst>
            <pc:docMk/>
            <pc:sldMk cId="0" sldId="260"/>
            <ac:spMk id="2050" creationId="{00000000-0000-0000-0000-000000000000}"/>
          </ac:spMkLst>
        </pc:spChg>
      </pc:sldChg>
    </pc:docChg>
  </pc:docChgLst>
  <pc:docChgLst>
    <pc:chgData name="杉江 智子" userId="deb54a460128819a" providerId="Windows Live" clId="Web-{D2DE1C03-817A-4E6B-9ED9-C5A0EF03D2BE}"/>
    <pc:docChg chg="modSld">
      <pc:chgData name="杉江 智子" userId="deb54a460128819a" providerId="Windows Live" clId="Web-{D2DE1C03-817A-4E6B-9ED9-C5A0EF03D2BE}" dt="2023-07-05T23:52:55.245" v="0" actId="20577"/>
      <pc:docMkLst>
        <pc:docMk/>
      </pc:docMkLst>
      <pc:sldChg chg="modSp">
        <pc:chgData name="杉江 智子" userId="deb54a460128819a" providerId="Windows Live" clId="Web-{D2DE1C03-817A-4E6B-9ED9-C5A0EF03D2BE}" dt="2023-07-05T23:52:55.245" v="0" actId="20577"/>
        <pc:sldMkLst>
          <pc:docMk/>
          <pc:sldMk cId="0" sldId="260"/>
        </pc:sldMkLst>
        <pc:spChg chg="mod">
          <ac:chgData name="杉江 智子" userId="deb54a460128819a" providerId="Windows Live" clId="Web-{D2DE1C03-817A-4E6B-9ED9-C5A0EF03D2BE}" dt="2023-07-05T23:52:55.245" v="0" actId="20577"/>
          <ac:spMkLst>
            <pc:docMk/>
            <pc:sldMk cId="0" sldId="260"/>
            <ac:spMk id="2050" creationId="{00000000-0000-0000-0000-000000000000}"/>
          </ac:spMkLst>
        </pc:spChg>
      </pc:sldChg>
    </pc:docChg>
  </pc:docChgLst>
  <pc:docChgLst>
    <pc:chgData name="智子 杉江" userId="deb54a460128819a" providerId="Windows Live" clId="Web-{3CF1A64A-8C1A-426B-A00D-B82818DC604E}"/>
    <pc:docChg chg="modSld">
      <pc:chgData name="智子 杉江" userId="deb54a460128819a" providerId="Windows Live" clId="Web-{3CF1A64A-8C1A-426B-A00D-B82818DC604E}" dt="2024-03-04T04:38:40.222" v="0" actId="20577"/>
      <pc:docMkLst>
        <pc:docMk/>
      </pc:docMkLst>
      <pc:sldChg chg="modSp">
        <pc:chgData name="智子 杉江" userId="deb54a460128819a" providerId="Windows Live" clId="Web-{3CF1A64A-8C1A-426B-A00D-B82818DC604E}" dt="2024-03-04T04:38:40.222" v="0" actId="20577"/>
        <pc:sldMkLst>
          <pc:docMk/>
          <pc:sldMk cId="0" sldId="260"/>
        </pc:sldMkLst>
        <pc:spChg chg="mod">
          <ac:chgData name="智子 杉江" userId="deb54a460128819a" providerId="Windows Live" clId="Web-{3CF1A64A-8C1A-426B-A00D-B82818DC604E}" dt="2024-03-04T04:38:40.222" v="0" actId="20577"/>
          <ac:spMkLst>
            <pc:docMk/>
            <pc:sldMk cId="0" sldId="260"/>
            <ac:spMk id="205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51CA222B-834F-4C10-A35E-FA86E13A245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55335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A59633B7-035D-49F8-940C-37E750C7FB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013464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fld id="{C1C787CC-9DC8-4A7F-BE53-F78C7479EEEF}" type="slidenum">
              <a:rPr lang="en-US" altLang="ja-JP" sz="1200" smtClean="0"/>
              <a:pPr eaLnBrk="1" hangingPunct="1">
                <a:defRPr/>
              </a:pPr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823241-D345-40B3-A78B-ED9173573B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64545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DCE637-D945-43C1-8236-C8750BC733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1432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69BCE-9327-42DB-99CC-5497283E7C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85088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F6252-2BB3-4AEF-8E66-354352943D7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5210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00B85-D14A-4928-BB35-451FA85FE81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2164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9B7DD-F21D-4FC7-8887-BA36742C634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528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D8861-8451-4FB9-9E72-D229AA007D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88891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5520A-0B62-4A46-AFFD-EE2B0710876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21521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08A95-6687-4E4C-9AD7-A9C81843185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1614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F11B4-2564-4C8C-A82E-4E48227314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9627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DB5DE-CDD7-42E5-B5CA-50F460836E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16096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fld id="{6C3D89C7-6A1A-4395-8BDD-FAFDEC66DD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47870" y="889000"/>
            <a:ext cx="8448260" cy="3163888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3200" b="1" dirty="0">
                <a:solidFill>
                  <a:schemeClr val="bg1"/>
                </a:solidFill>
                <a:latin typeface="Arial"/>
                <a:ea typeface="ＭＳ Ｐゴシック"/>
                <a:cs typeface="Arial"/>
              </a:rPr>
              <a:t>第</a:t>
            </a:r>
            <a:r>
              <a:rPr lang="en-US" altLang="ja-JP" sz="3200" b="1">
                <a:solidFill>
                  <a:schemeClr val="bg1"/>
                </a:solidFill>
                <a:latin typeface="Arial"/>
                <a:ea typeface="ＭＳ Ｐゴシック"/>
                <a:cs typeface="Arial"/>
              </a:rPr>
              <a:t>29</a:t>
            </a:r>
            <a:r>
              <a:rPr lang="ja-JP" altLang="en-US" sz="3200" b="1">
                <a:solidFill>
                  <a:schemeClr val="bg1"/>
                </a:solidFill>
                <a:latin typeface="Arial"/>
                <a:ea typeface="ＭＳ Ｐゴシック"/>
                <a:cs typeface="Arial"/>
              </a:rPr>
              <a:t>回</a:t>
            </a:r>
            <a:r>
              <a:rPr lang="ja-JP" altLang="en-US" sz="3200" b="1" dirty="0">
                <a:solidFill>
                  <a:schemeClr val="bg1"/>
                </a:solidFill>
                <a:latin typeface="Arial"/>
                <a:ea typeface="ＭＳ Ｐゴシック"/>
                <a:cs typeface="Arial"/>
              </a:rPr>
              <a:t>日本透析アクセス医学会学術集会・総会</a:t>
            </a:r>
            <a:br>
              <a:rPr lang="en-US" altLang="ja-JP" sz="4800" b="1" dirty="0">
                <a:latin typeface="Arial" charset="0"/>
                <a:ea typeface="ＭＳ Ｐゴシック" charset="-128"/>
              </a:rPr>
            </a:br>
            <a:r>
              <a:rPr lang="ja-JP" altLang="en-US" sz="4800" b="1" dirty="0">
                <a:solidFill>
                  <a:schemeClr val="bg1"/>
                </a:solidFill>
                <a:latin typeface="Arial"/>
                <a:ea typeface="ＭＳ Ｐゴシック"/>
                <a:cs typeface="Arial"/>
              </a:rPr>
              <a:t>ＣＯ Ｉ 開示</a:t>
            </a:r>
            <a:br>
              <a:rPr lang="en-US" altLang="ja-JP" sz="4000" b="1" dirty="0">
                <a:latin typeface="Arial" charset="0"/>
                <a:ea typeface="ＭＳ Ｐゴシック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/>
                <a:ea typeface="ＭＳ Ｐゴシック"/>
                <a:cs typeface="Arial"/>
              </a:rPr>
              <a:t>　</a:t>
            </a:r>
            <a:br>
              <a:rPr lang="en-US" altLang="ja-JP" sz="2400" b="1" i="1" dirty="0">
                <a:ea typeface="ＭＳ Ｐゴシック" charset="-128"/>
              </a:rPr>
            </a:br>
            <a:r>
              <a:rPr lang="ja-JP" altLang="en-US" sz="2400" b="1" i="1" dirty="0">
                <a:solidFill>
                  <a:srgbClr val="FFFF1F"/>
                </a:solidFill>
                <a:ea typeface="ＭＳ Ｐゴシック"/>
              </a:rPr>
              <a:t>筆頭発表者名：○○　○○</a:t>
            </a:r>
            <a:endParaRPr lang="en-US" altLang="ja-JP" sz="2400" b="1" i="1" dirty="0">
              <a:solidFill>
                <a:srgbClr val="FFFF1F"/>
              </a:solidFill>
              <a:ea typeface="ＭＳ Ｐゴシック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600" y="4165600"/>
            <a:ext cx="8169275" cy="19145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 演題発表に関連し、開示すべき</a:t>
            </a:r>
            <a:r>
              <a:rPr lang="en-US" altLang="ja-JP" sz="2800" b="1">
                <a:solidFill>
                  <a:schemeClr val="bg1"/>
                </a:solidFill>
                <a:latin typeface="Arial" charset="0"/>
                <a:ea typeface="ＭＳ Ｐゴシック" charset="-128"/>
              </a:rPr>
              <a:t>CO I </a:t>
            </a:r>
            <a:r>
              <a:rPr lang="ja-JP" altLang="en-US" sz="2800" b="1">
                <a:solidFill>
                  <a:schemeClr val="bg1"/>
                </a:solidFill>
                <a:latin typeface="Arial" charset="0"/>
                <a:ea typeface="ＭＳ Ｐゴシック" charset="-128"/>
              </a:rPr>
              <a:t>関係にある　企業などはありません。</a:t>
            </a:r>
            <a:endParaRPr lang="en-US" altLang="ja-JP" sz="2800" b="1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>
              <a:solidFill>
                <a:srgbClr val="FFFF1F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>
              <a:solidFill>
                <a:schemeClr val="bg1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052" name="正方形/長方形 4"/>
          <p:cNvSpPr>
            <a:spLocks noChangeArrowheads="1"/>
          </p:cNvSpPr>
          <p:nvPr/>
        </p:nvSpPr>
        <p:spPr bwMode="auto">
          <a:xfrm>
            <a:off x="242888" y="509588"/>
            <a:ext cx="8640762" cy="5807075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45</Words>
  <Application>Microsoft Office PowerPoint</Application>
  <PresentationFormat>画面に合わせる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第29回日本透析アクセス医学会学術集会・総会 ＣＯ Ｉ 開示 　 筆頭発表者名：○○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barcelona</dc:creator>
  <cp:lastModifiedBy>鈴木伸征</cp:lastModifiedBy>
  <cp:revision>100</cp:revision>
  <dcterms:created xsi:type="dcterms:W3CDTF">2022-03-29T00:51:22Z</dcterms:created>
  <dcterms:modified xsi:type="dcterms:W3CDTF">2024-12-04T06:03:34Z</dcterms:modified>
</cp:coreProperties>
</file>